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4" roundtripDataSignature="AMtx7mgbdkWaB307EhahpGHWasYO/nvx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10" Type="http://schemas.openxmlformats.org/officeDocument/2006/relationships/slide" Target="slides/slide6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" Type="http://schemas.openxmlformats.org/officeDocument/2006/relationships/slide" Target="slides/slide7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" Type="http://schemas.openxmlformats.org/officeDocument/2006/relationships/slide" Target="slides/slide8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presProps" Target="pres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slideMaster" Target="slideMasters/slideMaster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notesMaster" Target="notesMasters/notes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customschemas.google.com/relationships/presentationmetadata" Target="metadata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" Type="http://schemas.openxmlformats.org/officeDocument/2006/relationships/slide" Target="slides/slide3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" Type="http://schemas.openxmlformats.org/officeDocument/2006/relationships/slide" Target="slides/slide5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5" name="Google Shape;595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" name="Google Shape;20;p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22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jpg"/><Relationship Id="rId3" Type="http://schemas.openxmlformats.org/officeDocument/2006/relationships/image" Target="../media/image198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jpg"/><Relationship Id="rId3" Type="http://schemas.openxmlformats.org/officeDocument/2006/relationships/image" Target="../media/image200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jpg"/><Relationship Id="rId3" Type="http://schemas.openxmlformats.org/officeDocument/2006/relationships/image" Target="../media/image2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jpg"/><Relationship Id="rId3" Type="http://schemas.openxmlformats.org/officeDocument/2006/relationships/image" Target="../media/image204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jpg"/><Relationship Id="rId3" Type="http://schemas.openxmlformats.org/officeDocument/2006/relationships/image" Target="../media/image206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jpg"/><Relationship Id="rId3" Type="http://schemas.openxmlformats.org/officeDocument/2006/relationships/image" Target="../media/image208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jpg"/><Relationship Id="rId3" Type="http://schemas.openxmlformats.org/officeDocument/2006/relationships/image" Target="../media/image210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jpg"/><Relationship Id="rId3" Type="http://schemas.openxmlformats.org/officeDocument/2006/relationships/image" Target="../media/image212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jpg"/><Relationship Id="rId3" Type="http://schemas.openxmlformats.org/officeDocument/2006/relationships/image" Target="../media/image214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jpg"/><Relationship Id="rId3" Type="http://schemas.openxmlformats.org/officeDocument/2006/relationships/image" Target="../media/image216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jpg"/><Relationship Id="rId3" Type="http://schemas.openxmlformats.org/officeDocument/2006/relationships/image" Target="../media/image218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jpg"/><Relationship Id="rId3" Type="http://schemas.openxmlformats.org/officeDocument/2006/relationships/image" Target="../media/image220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jpg"/><Relationship Id="rId3" Type="http://schemas.openxmlformats.org/officeDocument/2006/relationships/image" Target="../media/image22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jpg"/><Relationship Id="rId3" Type="http://schemas.openxmlformats.org/officeDocument/2006/relationships/image" Target="../media/image224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jpg"/><Relationship Id="rId3" Type="http://schemas.openxmlformats.org/officeDocument/2006/relationships/image" Target="../media/image226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jpg"/><Relationship Id="rId3" Type="http://schemas.openxmlformats.org/officeDocument/2006/relationships/image" Target="../media/image228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jpg"/><Relationship Id="rId3" Type="http://schemas.openxmlformats.org/officeDocument/2006/relationships/image" Target="../media/image230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jpg"/><Relationship Id="rId3" Type="http://schemas.openxmlformats.org/officeDocument/2006/relationships/image" Target="../media/image232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31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28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Relationship Id="rId4" Type="http://schemas.openxmlformats.org/officeDocument/2006/relationships/image" Target="../media/image29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jpg"/><Relationship Id="rId4" Type="http://schemas.openxmlformats.org/officeDocument/2006/relationships/image" Target="../media/image32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jpg"/><Relationship Id="rId4" Type="http://schemas.openxmlformats.org/officeDocument/2006/relationships/image" Target="../media/image35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Relationship Id="rId4" Type="http://schemas.openxmlformats.org/officeDocument/2006/relationships/image" Target="../media/image41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Relationship Id="rId4" Type="http://schemas.openxmlformats.org/officeDocument/2006/relationships/image" Target="../media/image76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Relationship Id="rId4" Type="http://schemas.openxmlformats.org/officeDocument/2006/relationships/image" Target="../media/image47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jpg"/><Relationship Id="rId4" Type="http://schemas.openxmlformats.org/officeDocument/2006/relationships/image" Target="../media/image36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g"/><Relationship Id="rId4" Type="http://schemas.openxmlformats.org/officeDocument/2006/relationships/image" Target="../media/image39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jpg"/><Relationship Id="rId4" Type="http://schemas.openxmlformats.org/officeDocument/2006/relationships/image" Target="../media/image48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jpg"/><Relationship Id="rId4" Type="http://schemas.openxmlformats.org/officeDocument/2006/relationships/image" Target="../media/image50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jpg"/><Relationship Id="rId4" Type="http://schemas.openxmlformats.org/officeDocument/2006/relationships/image" Target="../media/image5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Relationship Id="rId4" Type="http://schemas.openxmlformats.org/officeDocument/2006/relationships/image" Target="../media/image53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5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jpg"/><Relationship Id="rId4" Type="http://schemas.openxmlformats.org/officeDocument/2006/relationships/image" Target="../media/image62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jpg"/><Relationship Id="rId4" Type="http://schemas.openxmlformats.org/officeDocument/2006/relationships/image" Target="../media/image65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jpg"/><Relationship Id="rId4" Type="http://schemas.openxmlformats.org/officeDocument/2006/relationships/image" Target="../media/image68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jpg"/><Relationship Id="rId4" Type="http://schemas.openxmlformats.org/officeDocument/2006/relationships/image" Target="../media/image58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jpg"/><Relationship Id="rId4" Type="http://schemas.openxmlformats.org/officeDocument/2006/relationships/image" Target="../media/image61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jpg"/><Relationship Id="rId4" Type="http://schemas.openxmlformats.org/officeDocument/2006/relationships/image" Target="../media/image63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jpg"/><Relationship Id="rId4" Type="http://schemas.openxmlformats.org/officeDocument/2006/relationships/image" Target="../media/image77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2.jpg"/><Relationship Id="rId4" Type="http://schemas.openxmlformats.org/officeDocument/2006/relationships/image" Target="../media/image70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9.jpg"/><Relationship Id="rId4" Type="http://schemas.openxmlformats.org/officeDocument/2006/relationships/image" Target="../media/image67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jpg"/><Relationship Id="rId4" Type="http://schemas.openxmlformats.org/officeDocument/2006/relationships/image" Target="../media/image75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5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9.jpg"/><Relationship Id="rId4" Type="http://schemas.openxmlformats.org/officeDocument/2006/relationships/image" Target="../media/image74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0.jpg"/><Relationship Id="rId4" Type="http://schemas.openxmlformats.org/officeDocument/2006/relationships/image" Target="../media/image8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5.jpg"/><Relationship Id="rId4" Type="http://schemas.openxmlformats.org/officeDocument/2006/relationships/image" Target="../media/image78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6.jpg"/><Relationship Id="rId4" Type="http://schemas.openxmlformats.org/officeDocument/2006/relationships/image" Target="../media/image9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9.jpg"/><Relationship Id="rId4" Type="http://schemas.openxmlformats.org/officeDocument/2006/relationships/image" Target="../media/image90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7.jpg"/><Relationship Id="rId4" Type="http://schemas.openxmlformats.org/officeDocument/2006/relationships/image" Target="../media/image93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8.jpg"/><Relationship Id="rId4" Type="http://schemas.openxmlformats.org/officeDocument/2006/relationships/image" Target="../media/image92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4.jpg"/><Relationship Id="rId4" Type="http://schemas.openxmlformats.org/officeDocument/2006/relationships/image" Target="../media/image91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5.jpg"/><Relationship Id="rId4" Type="http://schemas.openxmlformats.org/officeDocument/2006/relationships/image" Target="../media/image99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8.jpg"/><Relationship Id="rId4" Type="http://schemas.openxmlformats.org/officeDocument/2006/relationships/image" Target="../media/image103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8.jpg"/><Relationship Id="rId4" Type="http://schemas.openxmlformats.org/officeDocument/2006/relationships/image" Target="../media/image100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1.jpg"/><Relationship Id="rId4" Type="http://schemas.openxmlformats.org/officeDocument/2006/relationships/image" Target="../media/image105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7.jpg"/><Relationship Id="rId4" Type="http://schemas.openxmlformats.org/officeDocument/2006/relationships/image" Target="../media/image109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1.jpg"/><Relationship Id="rId4" Type="http://schemas.openxmlformats.org/officeDocument/2006/relationships/image" Target="../media/image10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3.jpg"/><Relationship Id="rId4" Type="http://schemas.openxmlformats.org/officeDocument/2006/relationships/image" Target="../media/image110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6.jpg"/><Relationship Id="rId4" Type="http://schemas.openxmlformats.org/officeDocument/2006/relationships/image" Target="../media/image112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2.jpg"/><Relationship Id="rId4" Type="http://schemas.openxmlformats.org/officeDocument/2006/relationships/image" Target="../media/image10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7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Relationship Id="rId3" Type="http://schemas.openxmlformats.org/officeDocument/2006/relationships/image" Target="../media/image118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Relationship Id="rId3" Type="http://schemas.openxmlformats.org/officeDocument/2006/relationships/image" Target="../media/image120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Relationship Id="rId3" Type="http://schemas.openxmlformats.org/officeDocument/2006/relationships/image" Target="../media/image12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Relationship Id="rId3" Type="http://schemas.openxmlformats.org/officeDocument/2006/relationships/image" Target="../media/image124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Relationship Id="rId3" Type="http://schemas.openxmlformats.org/officeDocument/2006/relationships/image" Target="../media/image126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Relationship Id="rId3" Type="http://schemas.openxmlformats.org/officeDocument/2006/relationships/image" Target="../media/image128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Relationship Id="rId3" Type="http://schemas.openxmlformats.org/officeDocument/2006/relationships/image" Target="../media/image130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Relationship Id="rId3" Type="http://schemas.openxmlformats.org/officeDocument/2006/relationships/image" Target="../media/image132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Relationship Id="rId3" Type="http://schemas.openxmlformats.org/officeDocument/2006/relationships/image" Target="../media/image134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Relationship Id="rId3" Type="http://schemas.openxmlformats.org/officeDocument/2006/relationships/image" Target="../media/image13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Relationship Id="rId3" Type="http://schemas.openxmlformats.org/officeDocument/2006/relationships/image" Target="../media/image138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Relationship Id="rId3" Type="http://schemas.openxmlformats.org/officeDocument/2006/relationships/image" Target="../media/image140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Relationship Id="rId3" Type="http://schemas.openxmlformats.org/officeDocument/2006/relationships/image" Target="../media/image14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Relationship Id="rId3" Type="http://schemas.openxmlformats.org/officeDocument/2006/relationships/image" Target="../media/image144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Relationship Id="rId3" Type="http://schemas.openxmlformats.org/officeDocument/2006/relationships/image" Target="../media/image146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Relationship Id="rId3" Type="http://schemas.openxmlformats.org/officeDocument/2006/relationships/image" Target="../media/image148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Relationship Id="rId3" Type="http://schemas.openxmlformats.org/officeDocument/2006/relationships/image" Target="../media/image150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jpg"/><Relationship Id="rId3" Type="http://schemas.openxmlformats.org/officeDocument/2006/relationships/image" Target="../media/image152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jpg"/><Relationship Id="rId3" Type="http://schemas.openxmlformats.org/officeDocument/2006/relationships/image" Target="../media/image154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jpg"/><Relationship Id="rId3" Type="http://schemas.openxmlformats.org/officeDocument/2006/relationships/image" Target="../media/image15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jpg"/><Relationship Id="rId3" Type="http://schemas.openxmlformats.org/officeDocument/2006/relationships/image" Target="../media/image158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jpg"/><Relationship Id="rId3" Type="http://schemas.openxmlformats.org/officeDocument/2006/relationships/image" Target="../media/image160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jpg"/><Relationship Id="rId3" Type="http://schemas.openxmlformats.org/officeDocument/2006/relationships/image" Target="../media/image16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jpg"/><Relationship Id="rId3" Type="http://schemas.openxmlformats.org/officeDocument/2006/relationships/image" Target="../media/image164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jpg"/><Relationship Id="rId3" Type="http://schemas.openxmlformats.org/officeDocument/2006/relationships/image" Target="../media/image166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jpg"/><Relationship Id="rId3" Type="http://schemas.openxmlformats.org/officeDocument/2006/relationships/image" Target="../media/image168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jpg"/><Relationship Id="rId3" Type="http://schemas.openxmlformats.org/officeDocument/2006/relationships/image" Target="../media/image170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jpg"/><Relationship Id="rId3" Type="http://schemas.openxmlformats.org/officeDocument/2006/relationships/image" Target="../media/image172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g"/><Relationship Id="rId3" Type="http://schemas.openxmlformats.org/officeDocument/2006/relationships/image" Target="../media/image174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jpg"/><Relationship Id="rId3" Type="http://schemas.openxmlformats.org/officeDocument/2006/relationships/image" Target="../media/image176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2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jpg"/><Relationship Id="rId3" Type="http://schemas.openxmlformats.org/officeDocument/2006/relationships/image" Target="../media/image178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jpg"/><Relationship Id="rId3" Type="http://schemas.openxmlformats.org/officeDocument/2006/relationships/image" Target="../media/image180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jpg"/><Relationship Id="rId3" Type="http://schemas.openxmlformats.org/officeDocument/2006/relationships/image" Target="../media/image18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jpg"/><Relationship Id="rId3" Type="http://schemas.openxmlformats.org/officeDocument/2006/relationships/image" Target="../media/image184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jpg"/><Relationship Id="rId3" Type="http://schemas.openxmlformats.org/officeDocument/2006/relationships/image" Target="../media/image186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jpg"/><Relationship Id="rId3" Type="http://schemas.openxmlformats.org/officeDocument/2006/relationships/image" Target="../media/image188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jpg"/><Relationship Id="rId3" Type="http://schemas.openxmlformats.org/officeDocument/2006/relationships/image" Target="../media/image190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jpg"/><Relationship Id="rId3" Type="http://schemas.openxmlformats.org/officeDocument/2006/relationships/image" Target="../media/image192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jpg"/><Relationship Id="rId3" Type="http://schemas.openxmlformats.org/officeDocument/2006/relationships/image" Target="../media/image194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jpg"/><Relationship Id="rId3" Type="http://schemas.openxmlformats.org/officeDocument/2006/relationships/image" Target="../media/image19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3226143" y="1829198"/>
            <a:ext cx="573971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MRI Blur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comparisons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169" name="Google Shape;1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170" name="Google Shape;17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12-07-2022 16:25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6)                             300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4720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250, 250, 32)                            25120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244, 244, 6)                             9414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238, 238, 12)                            3540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119, 119, 12)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115, 115, 12)                            3612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55, 55, 32)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53, 53, 64)                              18496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conv2d_8 (Conv2D)                                    (None, 51, 51,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25, 25, 128)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conv2d_9 (Conv2D)                                    (None, 23, 23, 64)                              73792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conv2d_10 (Conv2D)                                   (None, 21, 21, 32)                              18464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max_pooling2d_3 (MaxPooling2D)                       (None, 7, 7, 32)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max_pooling2d_4 (MaxPooling2D)                       (None, 3, 3, 32)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conv2d_11 (Conv2D)                                   (None, 1, 1, 16)                                4624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1, 1, 1)                                 17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1) 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245,587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245,587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26-07-2022 13:51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26-07-2022 14:22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27-07-2022 14:06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27-07-2022 15:12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48)                            96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3145728)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3145729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3,145,825</a:t>
            </a:r>
            <a:br/>
            <a:r>
              <a:t>Trainable params: 3,145,825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27-07-2022 16:11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36)                            72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2359296)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2359297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2,359,369</a:t>
            </a:r>
            <a:br/>
            <a:r>
              <a:t>Trainable params: 2,359,369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27-07-2022 16:37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16)                            32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1048576)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1048577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1,048,609</a:t>
            </a:r>
            <a:br/>
            <a:r>
              <a:t>Trainable params: 1,048,609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27-07-2022 19:29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29-07-2022 10:59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29-07-2022 11:51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48)                            96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3145728)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3145729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3,145,825</a:t>
            </a:r>
            <a:br/>
            <a:r>
              <a:t>Trainable params: 3,145,825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29-07-2022 12:34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16)                            32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1048576)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1048577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1,048,609</a:t>
            </a:r>
            <a:br/>
            <a:r>
              <a:t>Trainable params: 1,048,609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179" name="Google Shape;17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180" name="Google Shape;18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4617725" y="0"/>
            <a:ext cx="75123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12-07-2022 16:43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6)                             300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4720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250, 250, 32)                            25120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244, 244, 6)                             9414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238, 238, 12)                            3540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119, 119, 12)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115, 115, 12)                            3612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111, 111, 12)                            9612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conv2d_8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55, 55, 32)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conv2d_9 (Conv2D)                                    (None, 53, 53, 64)                              18496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conv2d_10 (Conv2D)                                   (None, 51, 51,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25, 25, 128)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conv2d_11 (Conv2D)                                   (None, 23, 23, 64)                              73792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conv2d_12 (Conv2D)                                   (None, 21, 21, 32)                              18464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max_pooling2d_3 (MaxPooling2D)                       (None, 7, 7, 32)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max_pooling2d_4 (MaxPooling2D)                       (None, 3, 3, 32)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conv2d_13 (Conv2D)                                   (None, 1, 1, 16)                                4624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1, 1, 1)                                 17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1) 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264,831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264,831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29-07-2022 13:46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36)                            72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2359296)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2359297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2,359,369</a:t>
            </a:r>
            <a:br/>
            <a:r>
              <a:t>Trainable params: 2,359,369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02-08-2022 10:53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 (Conv2D)                                      (None, 254, 254, 32)                            320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2064512)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1)                                       2064513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2,064,833</a:t>
            </a:r>
            <a:br/>
            <a:r>
              <a:t>Trainable params: 2,064,833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02-08-2022 11:09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input_2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conv2d_1 (Conv2D)                                    (None, 254, 254, 32)                            320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flatten_1 (Flatten)                                  (None, 2064512)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2064513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2,064,833</a:t>
            </a:r>
            <a:br/>
            <a:r>
              <a:t>Trainable params: 2,064,833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02-08-2022 11:12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input_3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conv2d_2 (Conv2D)                                    (None, 254, 254, 32)                            320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flatten_2 (Flatten)                                  (None, 2064512)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dense_2 (Dense)                                      (None, 1)                                       2064513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2,064,833</a:t>
            </a:r>
            <a:br/>
            <a:r>
              <a:t>Trainable params: 2,064,833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02-08-2022 13:27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 (Conv2D)                                      (None, 252, 252, 32)                            832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conv2d_1 (Conv2D)                                    (None, 250, 250, 16)                            4624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1000000)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1)                                       1000001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1,005,457</a:t>
            </a:r>
            <a:br/>
            <a:r>
              <a:t>Trainable params: 1,005,457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02-08-2022 14:05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 (Conv2D)                                      (None, 252, 252, 32)                            832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2032128)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1)                                       2032129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2,032,961</a:t>
            </a:r>
            <a:br/>
            <a:r>
              <a:t>Trainable params: 2,032,961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02-08-2022 14:12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02-08-2022 15:04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190" name="Google Shape;19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12-07-2022 17:02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6)                             300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4720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250, 250, 32)                            25120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244, 244, 6)                             9414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238, 238, 12)                            3540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238, 238, 12)                            48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119, 119, 12)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115, 115, 12)                            3612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111, 111, 12)                            9612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conv2d_8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batch_normalization_1 (BatchNormalization)           (None, 111, 111, 32)                            128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55, 55, 32)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conv2d_9 (Conv2D)                                    (None, 53, 53, 64)                              18496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conv2d_10 (Conv2D)                                   (None, 51, 51,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batch_normalization_2 (BatchNormalization)           (None, 51, 51, 128)                             512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25, 25, 128)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conv2d_11 (Conv2D)                                   (None, 23, 23, 64)                              73792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conv2d_12 (Conv2D)                                   (None, 21, 21, 32)                              18464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batch_normalization_3 (BatchNormalization)           (None, 21, 21, 32)                              128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max_pooling2d_3 (MaxPooling2D)                       (None, 7, 7, 32)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max_pooling2d_4 (MaxPooling2D)                       (None, 3, 3, 32)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conv2d_13 (Conv2D)                                   (None, 1, 1, 16)                                4624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1, 1, 1)                                 17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1) 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265,647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265,239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408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199" name="Google Shape;1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200" name="Google Shape;2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15:08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6)                             300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4720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250, 250, 32)                            25120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244, 244, 6)                             9414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238, 238, 12)                            3540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238, 238, 12)                            48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119, 119, 12)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115, 115, 12)                            3612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111, 111, 12)                            9612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conv2d_8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batch_normalization_1 (BatchNormalization)           (None, 111, 111, 32)                            128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55, 55, 32)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conv2d_9 (Conv2D)                                    (None, 53, 53, 64)                              18496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conv2d_10 (Conv2D)                                   (None, 51, 51,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batch_normalization_2 (BatchNormalization)           (None, 51, 51, 128)                             512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25, 25, 128)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conv2d_11 (Conv2D)                                   (None, 23, 23, 64)                              73792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conv2d_12 (Conv2D)                                   (None, 21, 21, 32)                              18464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14112)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14113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274,991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274,647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344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210" name="Google Shape;2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15:43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6)                             300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4720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250, 250, 32)                            25120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244, 244, 6)                             9414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238, 238, 12)                            3540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119, 119, 12)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115, 115, 12)                            3612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111, 111, 12)                            9612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conv2d_8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55, 55, 32)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conv2d_9 (Conv2D)                                    (None, 53, 53, 64)                              18496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conv2d_10 (Conv2D)                                   (None, 51, 51,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25, 25, 128)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conv2d_11 (Conv2D)                                   (None, 23, 23, 64)                              73792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conv2d_12 (Conv2D)                                   (None, 21, 21, 32)                              18464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14112)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14113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274,303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274,303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219" name="Google Shape;2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220" name="Google Shape;22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16:11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6)                             300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4720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250, 250, 32)                            25120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244, 244, 6)                             9414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238, 238, 12)                            3540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119, 119, 12)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115, 115, 12)                            3612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111, 111, 12)                            9612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conv2d_8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55, 55, 32)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conv2d_9 (Conv2D)                                    (None, 53, 53, 64)                              18496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conv2d_10 (Conv2D)                                   (None, 51, 51,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25, 25, 128)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conv2d_11 (Conv2D)                                   (None, 23, 23, 64)                              73792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33856)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33857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275,583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275,583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229" name="Google Shape;2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230" name="Google Shape;2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16:30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256)                           12800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125, 125, 256)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4000000)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4000001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4,012,801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4,012,801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"SGD", "learning_rate": 0.01, "decay": 0.0, "momentum": 0.0, "nesterov":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239" name="Google Shape;2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240" name="Google Shape;24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16:35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256)                           12800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128)                           1605760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128)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1905152)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1905153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3,523,713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3,523,713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"SGD", "learning_rate": 0.01, "decay": 0.0, "momentum": 0.0, "nesterov":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249" name="Google Shape;2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250" name="Google Shape;2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17:28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256)                           12800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128)                           1605760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128)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64)                            204864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891136)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891137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2,714,561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2,714,561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259" name="Google Shape;2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260" name="Google Shape;26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18:05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256)                           12800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128)                           1605760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128)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64)                            204864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891136)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891136)                                  3564544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891137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6,279,105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4,496,833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1,782,272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sz="6000"/>
          </a:p>
        </p:txBody>
      </p:sp>
      <p:sp>
        <p:nvSpPr>
          <p:cNvPr id="95" name="Google Shape;95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loss.jpg"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08-07-2022 20:00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254, 254, 64)                            640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127, 127, 64)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127, 127, 64)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125, 125, 64)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62, 62,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batch_normalization_1 (BatchNormalization)           (None, 62, 62,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60, 60, 64)  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30, 30,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batch_normalization_2 (BatchNormalization)           (None, 30, 30,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28, 28,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max_pooling2d_3 (MaxPooling2D)                       (None, 14, 14, 128)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batch_normalization_3 (BatchNormalization)           (None, 14, 14, 128)                             512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12, 12, 256)                             295168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max_pooling2d_4 (MaxPooling2D)                       (None, 6, 6, 256)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batch_normalization_4 (BatchNormalization)           (None, 6, 6, 256)                               1024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4, 4, 256)                               590080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max_pooling2d_5 (MaxPooling2D)                       (None, 2, 2, 256)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batch_normalization_5 (BatchNormalization)           (None, 2, 2, 256)                               1024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global_average_pooling2d (GlobalAveragePooling2D)    (None, 256)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512)                                     131584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dropout (Dropout)                                    (None, 512)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dense_1 (Dense)                                      (None, 1)                                       513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1,169,025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1,167,361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1,664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269" name="Google Shape;2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270" name="Google Shape;27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20:14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256)                           12800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128)                           1605760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128)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64)                            204864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64)                              102464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207936)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207936)                                  831744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207937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2,965,569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2,549,697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415,872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279" name="Google Shape;2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280" name="Google Shape;28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20:58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32)                            1600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16)                            25104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16)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8)                             3208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4)                               804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12996)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12996)                                   51984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12997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95,697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69,705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25,992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289" name="Google Shape;2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290" name="Google Shape;29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21:00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64)                            3200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32)                            100384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32)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16)                            12816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8)                               3208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25992)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25992)                                   103968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25993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249,569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197,585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51,984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8" name="Google Shape;298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299" name="Google Shape;29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300" name="Google Shape;30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21:06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128)                           6400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64)                            401472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64)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32)                            51232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16)                              12816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51984)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51984)                                   207936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51985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731,841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627,873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103,968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7" name="Google Shape;307;p3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309" name="Google Shape;3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310" name="Google Shape;31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21:25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64)                            3200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32)                            100384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244, 244, 32)                            128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32)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16)                            12816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8)                               3208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25992)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batch_normalization_1 (BatchNormalization)           (None, 25992)                                   103968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25993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249,697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197,649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52,048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8" name="Google Shape;318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319" name="Google Shape;3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320" name="Google Shape;32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21:29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64)                            3200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32)                            100384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244, 244, 32)                            128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32)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16)                            12816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8)                               3208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28, 28,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6272)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batch_normalization_1 (BatchNormalization)           (None, 6272)                                    25088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6273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151,097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138,489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12,608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7" name="Google Shape;327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329" name="Google Shape;3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330" name="Google Shape;33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21:32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64)                            3200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32)                            100384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244, 244, 32)                            128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32)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16)                            12816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8)                               3208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batch_normalization_1 (BatchNormalization)           (None, 57, 57, 8)                               32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28, 28,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6272)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batch_normalization_2 (BatchNormalization)           (None, 6272)                                    25088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6273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151,129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138,505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12,624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8" name="Google Shape;338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339" name="Google Shape;3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340" name="Google Shape;34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13-07-2022 21:36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64)                            3200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32)                            100384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32)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16)                            12816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8)                               3208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28, 28,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6272)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6273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125,881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125,881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8" name="Google Shape;348;p4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349" name="Google Shape;3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350" name="Google Shape;35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0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08:12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64)                            3200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32)                            100384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32)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16)                            12816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8)                               3208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28, 28,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26, 26, 4)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24, 24, 4)                               148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2304)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2305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122,353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122,353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7" name="Google Shape;357;p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359" name="Google Shape;3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360" name="Google Shape;36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1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08:49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64)                            3200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32)                            100384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32)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16)                            12816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8)                               3208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28, 28,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26, 26, 4)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24, 24, 4)                               148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12, 12, 4)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576)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577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120,625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120,625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105" name="Google Shape;1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4540200" y="0"/>
            <a:ext cx="765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08-07-2022 20:10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254, 254, 64)                            640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127, 127, 64)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127, 127, 64)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125, 125, 64)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62, 62,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batch_normalization_1 (BatchNormalization)           (None, 62, 62,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60, 60, 64)  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30, 30,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batch_normalization_2 (BatchNormalization)           (None, 30, 30,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28, 28,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max_pooling2d_3 (MaxPooling2D)                       (None, 14, 14, 128)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batch_normalization_3 (BatchNormalization)           (None, 14, 14, 128)                             512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12, 12, 256)                             295168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max_pooling2d_4 (MaxPooling2D)                       (None, 6, 6, 256)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batch_normalization_4 (BatchNormalization)           (None, 6, 6, 256)                               1024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4, 4, 256)                               590080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max_pooling2d_5 (MaxPooling2D)                       (None, 2, 2, 256)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batch_normalization_5 (BatchNormalization)           (None, 2, 2, 256)                               1024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global_average_pooling2d (GlobalAveragePooling2D)    (None, 256)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512)                                     131584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dropout (Dropout)                                    (None, 512)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dense_1 (Dense)                                      (None, 1)                                       513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1,169,025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1,167,361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1,664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"Adagrad", "learning_rate": 0.001, "decay": 0.0, "initial_accumulator_value": 0.1, "epsilon": 1e-07}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7" name="Google Shape;367;p4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8" name="Google Shape;368;p4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369" name="Google Shape;3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370" name="Google Shape;37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08:53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64)                            3200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32)                            100384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32)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16)                            12816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8)                               3208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28, 28,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26, 26, 4)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24, 24, 4)                               148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12, 12, 4)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576)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577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120,625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120,625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379" name="Google Shape;37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380" name="Google Shape;38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09:00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64)                            3200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32)                            100384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122, 122, 32)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118, 118, 16)                            12816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57, 57, 8)                               3208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28, 28,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26, 26, 4)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24, 24, 4)                               148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12, 12, 4)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576)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577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120,625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120,625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87" name="Google Shape;387;p4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88" name="Google Shape;388;p4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389" name="Google Shape;3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390" name="Google Shape;39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4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09:21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96)                            2496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126, 126, 96)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122, 122, 256)                           614656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61, 61, 256)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57, 57, 384)                             2457984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28, 28, 384)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28, 28, 2048)                            788480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dense_1 (Dense)                                      (None, 28, 28, 2048)                            4196352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dropout (Dropout)                                    (None, 28, 28, 2048)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1605632)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dense_2 (Dense)                                      (None, 1)                                       1605633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9,665,601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9,665,601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399" name="Google Shape;39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400" name="Google Shape;40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/>
          <p:nvPr/>
        </p:nvSpPr>
        <p:spPr>
          <a:xfrm>
            <a:off x="4617720" y="0"/>
            <a:ext cx="757428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10:05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96)                            2496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126, 126, 96)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122, 122, 256)                           614656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61, 61, 256)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57, 57, 384)                             2457984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28, 28, 384)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28, 28, 2048)                            788480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dense_1 (Dense)                                      (None, 28, 28, 2048)                            4196352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dropout (Dropout)                                    (None, 28, 28, 2048)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1605632)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dense_2 (Dense)                                      (None, 1)                                       1605633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9,665,601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9,665,601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07" name="Google Shape;407;p4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08" name="Google Shape;408;p4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409" name="Google Shape;4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410" name="Google Shape;41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 txBox="1"/>
          <p:nvPr/>
        </p:nvSpPr>
        <p:spPr>
          <a:xfrm>
            <a:off x="4617720" y="0"/>
            <a:ext cx="757428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10:24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4)                             104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126, 126, 4)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122, 122, 8)                             808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61, 61,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57, 57, 16)                              3216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28, 28,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28, 28, 32)                              544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dense_1 (Dense)                                      (None, 28, 28, 32)                              1056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dropout (Dropout)                                    (None, 28, 28, 32)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25088)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dense_2 (Dense)                                      (None, 1)                                       25089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30,817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30,817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17" name="Google Shape;417;p4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18" name="Google Shape;418;p4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419" name="Google Shape;41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420" name="Google Shape;42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7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15:24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125, 125, 16)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250000)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250001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252,737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252,737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27" name="Google Shape;427;p4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28" name="Google Shape;428;p4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429" name="Google Shape;4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430" name="Google Shape;43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8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15:46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110224)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110225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112,961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112,961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37" name="Google Shape;437;p4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38" name="Google Shape;438;p4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439" name="Google Shape;4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440" name="Google Shape;44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9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15:50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110224)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110225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112,961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112,961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47" name="Google Shape;447;p5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48" name="Google Shape;448;p5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449" name="Google Shape;44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450" name="Google Shape;45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0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15:53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10000)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10001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21,473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21,473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7" name="Google Shape;457;p5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8" name="Google Shape;458;p5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459" name="Google Shape;4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460" name="Google Shape;46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15:57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10000)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10001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21,473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21,473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ss.jpg"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112" name="Google Shape;1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08-07-2022 20:19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254, 254, 64)                            640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127, 127, 64)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batch_normalization_1 (BatchNormalization)           (None, 127, 127, 64)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125, 125, 64)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62, 62,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batch_normalization_2 (BatchNormalization)           (None, 62, 62,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60, 60, 64)  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max_pooling2d_3 (MaxPooling2D)                       (None, 30, 30,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batch_normalization_3 (BatchNormalization)           (None, 30, 30,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28, 28,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max_pooling2d_4 (MaxPooling2D)                       (None, 14, 14, 128)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batch_normalization_4 (BatchNormalization)           (None, 14, 14, 128)                             512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12, 12, 256)                             295168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max_pooling2d_5 (MaxPooling2D)                       (None, 6, 6, 256)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batch_normalization_5 (BatchNormalization)           (None, 6, 6, 256)                               1024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4, 4, 256)                               590080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max_pooling2d_6 (MaxPooling2D)                       (None, 2, 2, 256)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batch_normalization_6 (BatchNormalization)           (None, 2, 2, 256)                               1024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global_average_pooling2d (GlobalAveragePooling2D)    (None, 256)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512)                                     131584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dropout (Dropout)                                    (None, 512)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dense_1 (Dense)                                      (None, 1)                                       513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1,169,025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1,167,361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1,664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"Adagrad", "learning_rate": 0.001, "decay": 0.0, "initial_accumulator_value": 0.1, "epsilon": 1e-07}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67" name="Google Shape;467;p5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68" name="Google Shape;468;p5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469" name="Google Shape;46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470" name="Google Shape;47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2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16:04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10000)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10001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21,473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21,473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"Adagrad", "learning_rate": 0.001, "decay": 0.0, "initial_accumulator_value": 0.1, "epsilon": 1e-07}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7" name="Google Shape;477;p5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8" name="Google Shape;478;p5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479" name="Google Shape;47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480" name="Google Shape;48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16:11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83, 83, 16)                              64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10000)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10001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21,537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21,505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32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87" name="Google Shape;487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88" name="Google Shape;488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489" name="Google Shape;48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490" name="Google Shape;49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4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16:19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25, 25,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25, 25,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8, 8,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512)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513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13,729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13,729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7" name="Google Shape;497;p5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8" name="Google Shape;498;p5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499" name="Google Shape;49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500" name="Google Shape;50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5"/>
          <p:cNvSpPr txBox="1"/>
          <p:nvPr/>
        </p:nvSpPr>
        <p:spPr>
          <a:xfrm>
            <a:off x="4617725" y="0"/>
            <a:ext cx="7574400" cy="6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16:26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25, 25,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25, 25,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8, 8,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512)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513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13,729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13,729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0.002,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07" name="Google Shape;507;p5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08" name="Google Shape;508;p5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509" name="Google Shape;50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510" name="Google Shape;51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6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16:35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25, 25,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25, 25,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8, 8,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6, 6, 2)                                 146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72)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73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13,435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13,435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0.002,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17" name="Google Shape;517;p5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18" name="Google Shape;518;p5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519" name="Google Shape;51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520" name="Google Shape;52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7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16:42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256, 256,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254, 254,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84, 84,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84, 84,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82, 82,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27, 27,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27, 27,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27, 27,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9, 9,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648)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649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13,865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13,865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0.002,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7" name="Google Shape;527;p5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8" name="Google Shape;528;p5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529" name="Google Shape;52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530" name="Google Shape;53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8"/>
          <p:cNvSpPr txBox="1"/>
          <p:nvPr/>
        </p:nvSpPr>
        <p:spPr>
          <a:xfrm>
            <a:off x="4617720" y="0"/>
            <a:ext cx="757428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16:51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256, 256,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254, 254,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84, 84,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84, 84,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82, 82,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27, 27,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27, 27,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27, 27,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9, 9,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648)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649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13,865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13,865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0.003,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7" name="Google Shape;537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8" name="Google Shape;538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539" name="Google Shape;53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540" name="Google Shape;54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9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17:00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25, 25,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25, 25,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8, 8,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512)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513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13,729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13,729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0.003,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7" name="Google Shape;547;p6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8" name="Google Shape;548;p6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549" name="Google Shape;54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550" name="Google Shape;55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0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17:23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25, 25,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25, 25,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8, 8,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dropout (Dropout)                                    (None, 8, 8,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512)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513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13,729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13,729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0.003,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57" name="Google Shape;557;p6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58" name="Google Shape;558;p6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559" name="Google Shape;5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560" name="Google Shape;56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1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17:31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256, 256,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256, 256,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85, 85,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85, 85,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85, 85,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28, 28,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28, 28,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28, 28,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9, 9,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9, 9, 4)  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9, 9, 2)                                 74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average_pooling2d_3 (AveragePooling2D)               (None, 4, 4, 2)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32)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33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13,615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13,615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0.003,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121" name="Google Shape;1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08-07-2022 20:32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254, 254, 64)                            640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127, 127, 64)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 (BatchNormalization)             (None, 127, 127, 64)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125, 125, 64)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62, 62,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batch_normalization_1 (BatchNormalization)           (None, 62, 62,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60, 60, 64)  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30, 30,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batch_normalization_2 (BatchNormalization)           (None, 30, 30,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28, 28, 64)  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max_pooling2d_3 (MaxPooling2D)                       (None, 14, 14,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batch_normalization_3 (BatchNormalization)           (None, 14, 14,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12, 12,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max_pooling2d_4 (MaxPooling2D)                       (None, 6, 6, 128)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batch_normalization_4 (BatchNormalization)           (None, 6, 6, 128)                               512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4, 4, 256)                               295168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max_pooling2d_5 (MaxPooling2D)                       (None, 2, 2, 256)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batch_normalization_5 (BatchNormalization)           (None, 2, 2, 256)                               1024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global_average_pooling2d (GlobalAveragePooling2D)    (None, 256)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512)                                     131584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dropout (Dropout)                                    (None, 512)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dense_1 (Dense)                                      (None, 1)                                       513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615,105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613,825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1,280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"Adagrad", "learning_rate": 0.001, "decay": 0.0, "initial_accumulator_value": 0.1, "epsilon": 1e-07}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67" name="Google Shape;567;p6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68" name="Google Shape;568;p6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569" name="Google Shape;56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570" name="Google Shape;57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2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17:41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256, 256,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256, 256,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85, 85,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85, 85,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85, 85,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28, 28,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28, 28,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28, 28,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9, 9,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9, 9, 4)  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9, 9, 2)                                 74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4, 4, 2)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32)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33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13,615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13,615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0.003,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77" name="Google Shape;577;p6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78" name="Google Shape;578;p6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579" name="Google Shape;57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580" name="Google Shape;58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17:49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256, 256, 32)                            832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256, 256, 16)                            4624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85, 85,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85, 85,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85, 85, 16)  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28, 28,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28, 28,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28, 28,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9, 9,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9, 9, 4)  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9, 9, 2)                                 74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average_pooling2d_3 (AveragePooling2D)               (None, 4, 4, 2)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32)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33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16,335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16,335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0.0025, "decay": 0.0, "beta_1": 0.9, "beta_2": 0.999, "epsilon": 1e-07, "amsgrad": false}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87" name="Google Shape;587;p6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88" name="Google Shape;588;p6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589" name="Google Shape;58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590" name="Google Shape;59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4"/>
          <p:cNvSpPr txBox="1"/>
          <p:nvPr/>
        </p:nvSpPr>
        <p:spPr>
          <a:xfrm>
            <a:off x="4617720" y="0"/>
            <a:ext cx="757428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18:07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256, 256,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256, 256,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85, 85,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85, 85,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85, 85,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28, 28,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26, 26,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24, 24,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8, 8,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8, 8, 4)  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8, 8, 4)                                 148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average_pooling2d_3 (AveragePooling2D)               (None, 4, 4, 4)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64)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65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11,985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11,985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0.0025, "decay": 0.0, "beta_1": 0.9, "beta_2": 0.999, "epsilon": 1e-07, "amsgrad": false}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98" name="Google Shape;598;p6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99" name="Google Shape;599;p6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600" name="Google Shape;60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601" name="Google Shape;60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5"/>
          <p:cNvSpPr txBox="1"/>
          <p:nvPr/>
        </p:nvSpPr>
        <p:spPr>
          <a:xfrm>
            <a:off x="4617720" y="0"/>
            <a:ext cx="7574280" cy="6931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18:29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23, 23,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21, 21,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7, 7,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7, 7, 4)  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7, 7, 4)                                 148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average_pooling2d_3 (AveragePooling2D)               (None, 3, 3, 4)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36)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37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11,957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11,957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0.0025, "decay": 0.0, "beta_1": 0.9, "beta_2": 0.999, "epsilon": 1e-07, "amsgrad": false}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08" name="Google Shape;608;p6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09" name="Google Shape;609;p6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610" name="Google Shape;61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611" name="Google Shape;61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6"/>
          <p:cNvSpPr txBox="1"/>
          <p:nvPr/>
        </p:nvSpPr>
        <p:spPr>
          <a:xfrm>
            <a:off x="4617720" y="0"/>
            <a:ext cx="757428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19:00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23, 23,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21, 21,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7, 7,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5, 5, 4)  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5, 5, 4)                                 148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average_pooling2d_3 (AveragePooling2D)               (None, 2, 2, 4)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16)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17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11,937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11,937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0.003, "decay": 0.0, "beta_1": 0.9, "beta_2": 0.999, "epsilon": 1e-07, "amsgrad": false}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18" name="Google Shape;618;p6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19" name="Google Shape;619;p6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620" name="Google Shape;62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621" name="Google Shape;62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7"/>
          <p:cNvSpPr txBox="1"/>
          <p:nvPr/>
        </p:nvSpPr>
        <p:spPr>
          <a:xfrm>
            <a:off x="4617720" y="0"/>
            <a:ext cx="757428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19:24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16)                            416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2320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23, 23,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21, 21,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7, 7,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5, 5, 4)  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5, 5, 4)                                 148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average_pooling2d_3 (AveragePooling2D)               (None, 2, 2, 4)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16)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17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11,937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11,937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0.003, "decay": 0.0, "beta_1": 0.9, "beta_2": 0.999, "epsilon": 1e-07, "amsgrad": false}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28" name="Google Shape;628;p6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29" name="Google Shape;629;p6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630" name="Google Shape;63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631" name="Google Shape;63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8"/>
          <p:cNvSpPr txBox="1"/>
          <p:nvPr/>
        </p:nvSpPr>
        <p:spPr>
          <a:xfrm>
            <a:off x="4617720" y="0"/>
            <a:ext cx="757428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19:47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32)                            832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4624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23, 23,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21, 21,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7, 7,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7, 7, 8)  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5, 5, 4)  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average_pooling2d_3 (AveragePooling2D)               (None, 2, 2, 4)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16)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17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15,093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15,093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0.003, "decay": 0.0, "beta_1": 0.9, "beta_2": 0.999, "epsilon": 1e-07, "amsgrad": false}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38" name="Google Shape;638;p6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39" name="Google Shape;639;p6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640" name="Google Shape;64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641" name="Google Shape;64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9"/>
          <p:cNvSpPr txBox="1"/>
          <p:nvPr/>
        </p:nvSpPr>
        <p:spPr>
          <a:xfrm>
            <a:off x="4617720" y="0"/>
            <a:ext cx="757428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20:10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32)                            832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4624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23, 23,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21, 21,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10, 10,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10, 10,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10, 10, 4)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average_pooling2d_3 (AveragePooling2D)               (None, 5, 5, 4)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100)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101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15,177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15,177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0.003, "decay": 0.0, "beta_1": 0.9, "beta_2": 0.999, "epsilon": 1e-07, "amsgrad": false}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48" name="Google Shape;648;p7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49" name="Google Shape;649;p7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650" name="Google Shape;65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651" name="Google Shape;65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0"/>
          <p:cNvSpPr txBox="1"/>
          <p:nvPr/>
        </p:nvSpPr>
        <p:spPr>
          <a:xfrm>
            <a:off x="4617720" y="0"/>
            <a:ext cx="757428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14-07-2022 20:30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32)                            832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4624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25, 25,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23, 23,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21, 21,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10, 10,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10, 10,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10, 10, 4)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400)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401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15,477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15,477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0.003, "decay": 0.0, "beta_1": 0.9, "beta_2": 0.999, "epsilon": 1e-07, "amsgrad": false}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58" name="Google Shape;658;p7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59" name="Google Shape;659;p7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660" name="Google Shape;66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661" name="Google Shape;66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1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15-07-2022 11:39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252, 252, 32)                            832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4624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 (AveragePooling2D)                 (None, 83, 83, 16)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79, 79, 16)                              6416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77, 77, 8)                               1160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average_pooling2d_1 (AveragePooling2D)               (None, 26, 26, 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26, 26,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26, 26, 8)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average_pooling2d_2 (AveragePooling2D)               (None, 8, 8,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6, 6, 8)  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4, 4, 8)  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average_pooling2d_3 (AveragePooling2D)               (None, 2, 2, 8)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conv2d_8 (Conv2D)                                    (None, 2, 2, 8)                                 584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conv2d_9 (Conv2D)                                    (None, 2, 2, 4)                                 292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average_pooling2d_4 (AveragePooling2D)               (None, 1, 1, 4)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4) 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1)                                       5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16,249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16,249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"Adam", "learning_rate": 0.001, "decay": 0.0, "beta_1": 0.9, "beta_2": 0.999, "epsilon": 1e-07, "amsgrad": false}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sz="6000"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 sz="2400">
              <a:solidFill>
                <a:srgbClr val="888888"/>
              </a:solidFill>
            </a:endParaRPr>
          </a:p>
        </p:txBody>
      </p:sp>
      <p:pic>
        <p:nvPicPr>
          <p:cNvPr descr="loss.jpg"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130" name="Google Shape;1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08-07-2022 20:46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254, 254, 64)                            640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127, 127, 64)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batch_normalization_1 (BatchNormalization)           (None, 127, 127, 64)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125, 125, 64)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62, 62,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batch_normalization_2 (BatchNormalization)           (None, 62, 62,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60, 60, 64)  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max_pooling2d_3 (MaxPooling2D)                       (None, 30, 30,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batch_normalization_3 (BatchNormalization)           (None, 30, 30,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28, 28, 64)  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max_pooling2d_4 (MaxPooling2D)                       (None, 14, 14,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batch_normalization_4 (BatchNormalization)           (None, 14, 14,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12, 12,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max_pooling2d_5 (MaxPooling2D)                       (None, 6, 6, 128)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batch_normalization_5 (BatchNormalization)           (None, 6, 6, 128)                               512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4, 4, 256)                               295168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max_pooling2d_6 (MaxPooling2D)                       (None, 2, 2, 256)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batch_normalization_6 (BatchNormalization)           (None, 2, 2, 256)                               1024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global_average_pooling2d (GlobalAveragePooling2D)    (None, 256)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512)                                     131584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dropout (Dropout)                                    (None, 512)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dense_1 (Dense)                                      (None, 1)                                       513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615,105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613,825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1,280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"Adagrad", "learning_rate": 0.001, "decay": 0.0, "initial_accumulator_value": 0.1, "epsilon": 1e-07}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15-07-2022 13:43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256, 256, 64)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15-07-2022 13:52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256, 256, 64)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"Adagrad", "learning_rate": 0.001, "decay": 0.0, "initial_accumulator_value": 0.1, "epsilon": 1e-07}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18-07-2022 08:15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65536)  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64)                                      4194368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64)     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65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"Adagrad", "learning_rate": 0.001, "decay": 0.0, "initial_accumulator_value": 0.1, "epsilon": 1e-07}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18-07-2022 10:33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65536)  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64)                                      4194368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64)     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65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"Adagrad", "learning_rate": 0.001, "decay": 0.0, "initial_accumulator_value": 0.1, "epsilon": 1e-07}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18-07-2022 11:05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256, 256, 64)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"Adagrad", "learning_rate": 0.001, "decay": 0.0, "initial_accumulator_value": 0.1, "epsilon": 1e-07}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18-07-2022 13:23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256, 256, 64)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"Adagrad", "learning_rate": 0.001, "decay": 0.0, "initial_accumulator_value": 0.1, "epsilon": 1e-07}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18-07-2022 13:57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30)                            60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256, 256, 30)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1966080)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1966081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1,966,141</a:t>
            </a:r>
            <a:br/>
            <a:r>
              <a:t>Trainable params: 1,966,141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"Adagrad", "learning_rate": 0.001, "decay": 0.0, "initial_accumulator_value": 0.1, "epsilon": 1e-07}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18-07-2022 14:08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256, 256, 64)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"Adagrad", "learning_rate": 0.001, "decay": 0.0, "initial_accumulator_value": 0.1, "epsilon": 1e-07}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20-07-2022 16:25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256, 256, 64)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20-07-2022 17:35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256, 256, 64)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08-07-2022 20:54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254, 254, 64)                            640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127, 127, 64)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batch_normalization_1 (BatchNormalization)           (None, 127, 127, 64)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125, 125, 64)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62, 62,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batch_normalization_2 (BatchNormalization)           (None, 62, 62,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60, 60, 64)  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max_pooling2d_3 (MaxPooling2D)                       (None, 30, 30,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batch_normalization_3 (BatchNormalization)           (None, 30, 30,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28, 28, 64)                              36928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max_pooling2d_4 (MaxPooling2D)                       (None, 14, 14, 64)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batch_normalization_4 (BatchNormalization)           (None, 14, 14, 64)                              256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12, 12,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max_pooling2d_5 (MaxPooling2D)                       (None, 6, 6, 128)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batch_normalization_5 (BatchNormalization)           (None, 6, 6, 128)                               512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4, 4, 256)                               295168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max_pooling2d_6 (MaxPooling2D)                       (None, 2, 2, 256)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batch_normalization_6 (BatchNormalization)           (None, 2, 2, 256)                               1024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global_average_pooling2d (GlobalAveragePooling2D)    (None, 256)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512)                                     131584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dropout (Dropout)                                    (None, 512)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dense_1 (Dense)                                      (None, 1)                                       513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615,105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613,825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1,280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"Adagrad", "learning_rate": 0.001, "decay": 0.0, "initial_accumulator_value": 0.1, "epsilon": 1e-07}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21-07-2022 10:12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256, 256, 64)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21-07-2022 10:30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256, 256, 64)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21-07-2022 10:40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256, 256, 64)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22-07-2022 13:49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16)                            32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1048576)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1048577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1,048,609</a:t>
            </a:r>
            <a:br/>
            <a:r>
              <a:t>Trainable params: 1,048,609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22-07-2022 19:29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32)                            64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2097152)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2097153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2,097,217</a:t>
            </a:r>
            <a:br/>
            <a:r>
              <a:t>Trainable params: 2,097,217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22-07-2022 19:37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48)                            96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3145728)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3145729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3,145,825</a:t>
            </a:r>
            <a:br/>
            <a:r>
              <a:t>Trainable params: 3,145,825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22-07-2022 19:57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48)                            96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3145728)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dropout (Dropout)                                    (None, 3145728)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3145729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3,145,825</a:t>
            </a:r>
            <a:br/>
            <a:r>
              <a:t>Trainable params: 3,145,825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22-07-2022 20:05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40)                            80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2621440)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2621441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2,621,521</a:t>
            </a:r>
            <a:br/>
            <a:r>
              <a:t>Trainable params: 2,621,521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22-07-2022 20:11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52)                            104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3407872)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3407873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3,407,977</a:t>
            </a:r>
            <a:br/>
            <a:r>
              <a:t>Trainable params: 3,407,977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23-07-2022 10:21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 (Conv2D)                                      (None, 254, 254, 4)                             40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258064) 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1)                                       258065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258,105</a:t>
            </a:r>
            <a:br/>
            <a:r>
              <a:t>Trainable params: 258,105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150" name="Google Shape;15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4617725" y="0"/>
            <a:ext cx="7574400" cy="6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12-07-2022 15:55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6)                             300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244, 244, 6)                             1770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238, 238, 12)                            3540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119, 119, 12)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115, 115, 12)                            3612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55, 55, 32)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53, 53, 64)                              18496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51, 51,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25, 25, 128)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23, 23, 64)                              73792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conv2d_8 (Conv2D)                                    (None, 21, 21, 32)                              18464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max_pooling2d_3 (MaxPooling2D)                       (None, 7, 7, 32)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max_pooling2d_4 (MaxPooling2D)                       (None, 3, 3, 32)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conv2d_9 (Conv2D)                                    (None, 1, 1, 16)                                4624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1, 1, 1)                                 17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1) 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208,103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208,103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"Adagrad", "learning_rate": 0.001, "decay": 0.0, "initial_accumulator_value": 0.1, "epsilon": 1e-07}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23-07-2022 10:29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 (Conv2D)                                      (None, 252, 252, 4)                             104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254016) 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1)                                       254017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254,121</a:t>
            </a:r>
            <a:br/>
            <a:r>
              <a:t>Trainable params: 254,121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23-07-2022 10:36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 (Conv2D)                                      (None, 250, 250, 4)                             200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250000) 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1)                                       250001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250,201</a:t>
            </a:r>
            <a:br/>
            <a:r>
              <a:t>Trainable params: 250,201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23-07-2022 10:41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 (Conv2D)                                      (None, 250, 250, 8)                             400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500000) 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1)                                       500001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500,401</a:t>
            </a:r>
            <a:br/>
            <a:r>
              <a:t>Trainable params: 500,401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23-07-2022 10:50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 (Conv2D)                                      (None, 254, 254, 8)                             80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516128) 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1)                                       516129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516,209</a:t>
            </a:r>
            <a:br/>
            <a:r>
              <a:t>Trainable params: 516,209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23-07-2022 10:56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conv2d (Conv2D)                                      (None, 254, 254, 16)                            160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1032256)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1)                                       1032257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1,032,417</a:t>
            </a:r>
            <a:br/>
            <a:r>
              <a:t>Trainable params: 1,032,417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24-07-2022 12:27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48)                            96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3145728)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3145729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3,145,825</a:t>
            </a:r>
            <a:br/>
            <a:r>
              <a:t>Trainable params: 3,145,825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24-07-2022 20:33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48)                            96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3145728)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3145729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3,145,825</a:t>
            </a:r>
            <a:br/>
            <a:r>
              <a:t>Trainable params: 3,145,825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06:28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48)                            96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3145728)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3145729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3,145,825</a:t>
            </a:r>
            <a:br/>
            <a:r>
              <a:t>Trainable params: 3,145,825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15:25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15:55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oss.jpg"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17720" cy="346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.jpg" id="160" name="Google Shape;16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5576"/>
            <a:ext cx="461772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4617725" y="0"/>
            <a:ext cx="757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12-07-2022 16:10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Layer (type)                                         Output Shape                                    Param #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input_1 (InputLayer)                                 [(None, 256, 256, 1)]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 (Conv2D)                                      (None, 250, 250, 6)                             300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 (Conv2D)                                    (None, 250, 250, 16)                            4720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conv2d_2 (Conv2D)                                    (None, 250, 250, 32)                            25120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conv2d_3 (Conv2D)                                    (None, 244, 244, 6)                             9414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conv2d_4 (Conv2D)                                    (None, 238, 238, 12)                            3540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 (MaxPooling2D)                         (None, 119, 119, 12)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conv2d_5 (Conv2D)                                    (None, 115, 115, 12)                            3612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conv2d_6 (Conv2D)                                    (None, 111, 111, 32)                            9632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max_pooling2d_1 (MaxPooling2D)                       (None, 55, 55, 32)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conv2d_7 (Conv2D)                                    (None, 53, 53, 64)                              18496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conv2d_8 (Conv2D)                                    (None, 51, 51, 128)                             73856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max_pooling2d_2 (MaxPooling2D)                       (None, 25, 25, 128)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conv2d_9 (Conv2D)                                    (None, 23, 23, 64)                              73792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conv2d_10 (Conv2D)                                   (None, 21, 21, 32)                              18464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max_pooling2d_3 (MaxPooling2D)                       (None, 7, 7, 32)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max_pooling2d_4 (MaxPooling2D)                       (None, 3, 3, 32)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conv2d_11 (Conv2D)                                   (None, 1, 1, 16)                                4624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(Dense)                                        (None, 1, 1, 1)                                 17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flatten (Flatten)                                    (None, 1)                                       0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params: 245,587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Trainable params: 245,587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Non-trainable params: 0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____________________________________________________________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{"name": "Adagrad", "learning_rate": 0.001, "decay": 0.0, "initial_accumulator_value": 0.1, "epsilon": 1e-07}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16:00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16:06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16:11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16:15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16:20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input_2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dense_2 (Dense)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flatten_1 (Flatten)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dense_3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18:47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19:09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19:13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19:18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  <p:pic>
        <p:nvPicPr>
          <p:cNvPr id="5" name="Picture 4" descr="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7720" cy="3465576"/>
          </a:xfrm>
          <a:prstGeom prst="rect">
            <a:avLst/>
          </a:prstGeom>
        </p:spPr>
      </p:pic>
      <p:pic>
        <p:nvPicPr>
          <p:cNvPr id="6" name="Picture 5" descr="accurac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576"/>
            <a:ext cx="4617720" cy="346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7720" y="0"/>
            <a:ext cx="7571231" cy="6858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r>
              <a:t>Model: 25-07-2022 19:23</a:t>
            </a:r>
            <a:br/>
            <a:r>
              <a:t>____________________________________________________________</a:t>
            </a:r>
            <a:br/>
            <a:r>
              <a:t> Layer (type)                                         Output Shape                                    Param #           </a:t>
            </a:r>
            <a:br/>
            <a:r>
              <a:t>============================================================</a:t>
            </a:r>
            <a:br/>
            <a:r>
              <a:t> input_1 (InputLayer)                                 [(None, 256, 256, 1)]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 (Dense)                                        (None, 256, 256, 64)                            128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flatten (Flatten)                                    (None, 4194304)                                 0      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 dense_1 (Dense)                                      (None, 1)                                       4194305           </a:t>
            </a:r>
            <a:br/>
            <a:r>
              <a:t>                                                                                                                        </a:t>
            </a:r>
            <a:br/>
            <a:r>
              <a:t>============================================================</a:t>
            </a:r>
            <a:br/>
            <a:r>
              <a:t>Total params: 4,194,433</a:t>
            </a:r>
            <a:br/>
            <a:r>
              <a:t>Trainable params: 4,194,433</a:t>
            </a:r>
            <a:br/>
            <a:r>
              <a:t>Non-trainable params: 0</a:t>
            </a:r>
            <a:br/>
            <a:r>
              <a:t>____________________________________________________________</a:t>
            </a:r>
            <a:br/>
            <a:br/>
            <a:r>
              <a:t>Optimizer: {"name": "Adam", "learning_rate": 0.001, "decay": 0.0, "beta_1": 0.9, "beta_2": 0.999, "epsilon": 1e-07, "amsgrad": false}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2022-07-06T22:00:09Z</dcterms:created>
  <dc:creator>Botusanu Darius-Gabriel</dc:creator>
</cp:coreProperties>
</file>